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15544800" cx="10058400"/>
  <p:notesSz cx="6858000" cy="9144000"/>
  <p:embeddedFontLst>
    <p:embeddedFont>
      <p:font typeface="Work Sans"/>
      <p:regular r:id="rId12"/>
      <p:bold r:id="rId13"/>
      <p:italic r:id="rId14"/>
      <p:boldItalic r:id="rId15"/>
    </p:embeddedFon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jWgO6ztwiZZbXAaVnSdaD7LxID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WorkSans-bold.fntdata"/><Relationship Id="rId12" Type="http://schemas.openxmlformats.org/officeDocument/2006/relationships/font" Target="fonts/Work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WorkSans-boldItalic.fntdata"/><Relationship Id="rId14" Type="http://schemas.openxmlformats.org/officeDocument/2006/relationships/font" Target="fonts/WorkSans-italic.fntdata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idx="10" type="dt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97683" y="4731915"/>
            <a:ext cx="9863033" cy="8675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1695715" y="6329945"/>
            <a:ext cx="13173499" cy="2168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-2704835" y="4223967"/>
            <a:ext cx="13173499" cy="6380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754380" y="2544023"/>
            <a:ext cx="8549640" cy="54118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257300" y="8164619"/>
            <a:ext cx="7543800" cy="3753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/>
            </a:lvl1pPr>
            <a:lvl2pPr lvl="1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979"/>
            </a:lvl3pPr>
            <a:lvl4pPr lvl="3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4pPr>
            <a:lvl5pPr lvl="4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5pPr>
            <a:lvl6pPr lvl="5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6pPr>
            <a:lvl7pPr lvl="6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7pPr>
            <a:lvl8pPr lvl="7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8pPr>
            <a:lvl9pPr lvl="8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686277" y="3875409"/>
            <a:ext cx="8675370" cy="64662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686277" y="10402786"/>
            <a:ext cx="8675370" cy="340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980"/>
              <a:buNone/>
              <a:defRPr sz="1979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691515" y="4138083"/>
            <a:ext cx="4274820" cy="9863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5092065" y="4138083"/>
            <a:ext cx="4274820" cy="9863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692825" y="827620"/>
            <a:ext cx="8675370" cy="30046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692826" y="3810636"/>
            <a:ext cx="4255174" cy="1867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1" sz="2640"/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1" sz="1979"/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5pPr>
            <a:lvl6pPr indent="-2286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6pPr>
            <a:lvl7pPr indent="-2286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7pPr>
            <a:lvl8pPr indent="-2286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8pPr>
            <a:lvl9pPr indent="-2286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692826" y="5678170"/>
            <a:ext cx="4255174" cy="8351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5092066" y="3810636"/>
            <a:ext cx="4276130" cy="1867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1" sz="2640"/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1" sz="1979"/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5pPr>
            <a:lvl6pPr indent="-2286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6pPr>
            <a:lvl7pPr indent="-2286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7pPr>
            <a:lvl8pPr indent="-2286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8pPr>
            <a:lvl9pPr indent="-2286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5092066" y="5678170"/>
            <a:ext cx="4276130" cy="8351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692825" y="1036320"/>
            <a:ext cx="3244096" cy="3627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Calibri"/>
              <a:buNone/>
              <a:defRPr sz="35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4276130" y="2238167"/>
            <a:ext cx="5092065" cy="11046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2119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20"/>
              <a:buChar char="•"/>
              <a:defRPr sz="3520"/>
            </a:lvl1pPr>
            <a:lvl2pPr indent="-42418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3080"/>
              <a:buChar char="•"/>
              <a:defRPr sz="3080"/>
            </a:lvl2pPr>
            <a:lvl3pPr indent="-396239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Char char="•"/>
              <a:defRPr sz="2640"/>
            </a:lvl3pPr>
            <a:lvl4pPr indent="-3683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4pPr>
            <a:lvl5pPr indent="-3683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5pPr>
            <a:lvl6pPr indent="-3683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indent="-3683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indent="-3683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indent="-3683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692825" y="4663440"/>
            <a:ext cx="3244096" cy="863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540"/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320"/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692825" y="1036320"/>
            <a:ext cx="3244096" cy="3627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Calibri"/>
              <a:buNone/>
              <a:defRPr sz="35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4276130" y="2238167"/>
            <a:ext cx="5092065" cy="1104688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692825" y="4663440"/>
            <a:ext cx="3244096" cy="863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540"/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320"/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40"/>
              <a:buFont typeface="Calibri"/>
              <a:buNone/>
              <a:defRPr b="0" i="0" sz="4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418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Arial"/>
              <a:buChar char="•"/>
              <a:defRPr b="0" i="0" sz="3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6240" lvl="1" marL="914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Char char="•"/>
              <a:defRPr b="0" i="0" sz="2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4330" lvl="3" marL="1828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4329" lvl="4" marL="22860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4329" lvl="5" marL="27432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4329" lvl="6" marL="3200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4329" lvl="7" marL="3657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4329" lvl="8" marL="4114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80272" y="611093"/>
            <a:ext cx="945808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SAVE POWERPOINT SLIDES AS AN IMAGE OR PDF:</a:t>
            </a:r>
            <a:endParaRPr/>
          </a:p>
        </p:txBody>
      </p:sp>
      <p:sp>
        <p:nvSpPr>
          <p:cNvPr id="85" name="Google Shape;85;p1"/>
          <p:cNvSpPr/>
          <p:nvPr/>
        </p:nvSpPr>
        <p:spPr>
          <a:xfrm>
            <a:off x="477368" y="1737332"/>
            <a:ext cx="9260991" cy="9448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C4B4B"/>
                </a:solidFill>
                <a:latin typeface="Work Sans"/>
                <a:ea typeface="Work Sans"/>
                <a:cs typeface="Work Sans"/>
                <a:sym typeface="Work Sans"/>
              </a:rPr>
              <a:t>There may be occasions when you will want to export/save a particular PowerPoint slide(s) as an image file or PDF.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C4B4B"/>
                </a:solidFill>
                <a:latin typeface="Work Sans"/>
                <a:ea typeface="Work Sans"/>
                <a:cs typeface="Work Sans"/>
                <a:sym typeface="Work Sans"/>
              </a:rPr>
              <a:t>Example you might want to create a high-resolution for social media or website or provide a PDF copy.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C4B4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C4B4B"/>
                </a:solidFill>
                <a:latin typeface="Work Sans"/>
                <a:ea typeface="Work Sans"/>
                <a:cs typeface="Work Sans"/>
                <a:sym typeface="Work Sans"/>
              </a:rPr>
              <a:t>Format Types you can save: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C4B4B"/>
                </a:solidFill>
                <a:latin typeface="Work Sans"/>
                <a:ea typeface="Work Sans"/>
                <a:cs typeface="Work Sans"/>
                <a:sym typeface="Work Sans"/>
              </a:rPr>
              <a:t>PNG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C4B4B"/>
                </a:solidFill>
                <a:latin typeface="Work Sans"/>
                <a:ea typeface="Work Sans"/>
                <a:cs typeface="Work Sans"/>
                <a:sym typeface="Work Sans"/>
              </a:rPr>
              <a:t>JPEG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C4B4B"/>
                </a:solidFill>
                <a:latin typeface="Work Sans"/>
                <a:ea typeface="Work Sans"/>
                <a:cs typeface="Work Sans"/>
                <a:sym typeface="Work Sans"/>
              </a:rPr>
              <a:t>GIF (Graphics Interchange Format)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C4B4B"/>
                </a:solidFill>
                <a:latin typeface="Work Sans"/>
                <a:ea typeface="Work Sans"/>
                <a:cs typeface="Work Sans"/>
                <a:sym typeface="Work Sans"/>
              </a:rPr>
              <a:t>PDF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C4B4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C4B4B"/>
                </a:solidFill>
                <a:latin typeface="Work Sans"/>
                <a:ea typeface="Work Sans"/>
                <a:cs typeface="Work Sans"/>
                <a:sym typeface="Work Sans"/>
              </a:rPr>
              <a:t>We recommend using a PNG if your slide contains graphics and a JPEG if you slide contains real-life imagery from a camera.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C4B4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C4B4B"/>
                </a:solidFill>
                <a:latin typeface="Work Sans"/>
                <a:ea typeface="Work Sans"/>
                <a:cs typeface="Work Sans"/>
                <a:sym typeface="Work Sans"/>
              </a:rPr>
              <a:t>Here are the steps to saving a selected slide as an image: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C4B4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51459" lvl="0" marL="251459" marR="0" rtl="0" algn="l">
              <a:spcBef>
                <a:spcPts val="0"/>
              </a:spcBef>
              <a:spcAft>
                <a:spcPts val="0"/>
              </a:spcAft>
              <a:buClr>
                <a:srgbClr val="4C4B4B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4C4B4B"/>
                </a:solidFill>
                <a:latin typeface="Work Sans"/>
                <a:ea typeface="Work Sans"/>
                <a:cs typeface="Work Sans"/>
                <a:sym typeface="Work Sans"/>
              </a:rPr>
              <a:t>Go To File</a:t>
            </a:r>
            <a:endParaRPr/>
          </a:p>
          <a:p>
            <a:pPr indent="-251459" lvl="0" marL="251459" marR="0" rtl="0" algn="l">
              <a:spcBef>
                <a:spcPts val="0"/>
              </a:spcBef>
              <a:spcAft>
                <a:spcPts val="0"/>
              </a:spcAft>
              <a:buClr>
                <a:srgbClr val="4C4B4B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4C4B4B"/>
                </a:solidFill>
                <a:latin typeface="Work Sans"/>
                <a:ea typeface="Work Sans"/>
                <a:cs typeface="Work Sans"/>
                <a:sym typeface="Work Sans"/>
              </a:rPr>
              <a:t>Select Save As in the left-hand pane</a:t>
            </a:r>
            <a:endParaRPr/>
          </a:p>
          <a:p>
            <a:pPr indent="-251459" lvl="0" marL="251459" marR="0" rtl="0" algn="l">
              <a:spcBef>
                <a:spcPts val="0"/>
              </a:spcBef>
              <a:spcAft>
                <a:spcPts val="0"/>
              </a:spcAft>
              <a:buClr>
                <a:srgbClr val="4C4B4B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4C4B4B"/>
                </a:solidFill>
                <a:latin typeface="Work Sans"/>
                <a:ea typeface="Work Sans"/>
                <a:cs typeface="Work Sans"/>
                <a:sym typeface="Work Sans"/>
              </a:rPr>
              <a:t>Select your desired File Type from the Save As dialog box</a:t>
            </a:r>
            <a:endParaRPr/>
          </a:p>
          <a:p>
            <a:pPr indent="-251459" lvl="0" marL="251459" marR="0" rtl="0" algn="l">
              <a:spcBef>
                <a:spcPts val="0"/>
              </a:spcBef>
              <a:spcAft>
                <a:spcPts val="0"/>
              </a:spcAft>
              <a:buClr>
                <a:srgbClr val="4C4B4B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4C4B4B"/>
                </a:solidFill>
                <a:latin typeface="Work Sans"/>
                <a:ea typeface="Work Sans"/>
                <a:cs typeface="Work Sans"/>
                <a:sym typeface="Work Sans"/>
              </a:rPr>
              <a:t>Click Save</a:t>
            </a:r>
            <a:endParaRPr/>
          </a:p>
          <a:p>
            <a:pPr indent="-251459" lvl="0" marL="251459" marR="0" rtl="0" algn="l">
              <a:spcBef>
                <a:spcPts val="0"/>
              </a:spcBef>
              <a:spcAft>
                <a:spcPts val="0"/>
              </a:spcAft>
              <a:buClr>
                <a:srgbClr val="4C4B4B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4C4B4B"/>
                </a:solidFill>
                <a:latin typeface="Work Sans"/>
                <a:ea typeface="Work Sans"/>
                <a:cs typeface="Work Sans"/>
                <a:sym typeface="Work Sans"/>
              </a:rPr>
              <a:t>Select from the Prompt if you want to save All Slides or the Active Slide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0" y="11911263"/>
            <a:ext cx="10058400" cy="36335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monitor, sitting, screen, computer&#10;&#10;Description automatically generated" id="91" name="Google Shape;9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5943" y="4231137"/>
            <a:ext cx="5566514" cy="1007007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/>
          <p:nvPr/>
        </p:nvSpPr>
        <p:spPr>
          <a:xfrm>
            <a:off x="3260557" y="7877267"/>
            <a:ext cx="3537285" cy="1883465"/>
          </a:xfrm>
          <a:prstGeom prst="roundRect">
            <a:avLst>
              <a:gd fmla="val 16667" name="adj"/>
            </a:avLst>
          </a:prstGeom>
          <a:solidFill>
            <a:srgbClr val="D9D9D9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3420722" y="8009201"/>
            <a:ext cx="3216955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Customize this message for your org. </a:t>
            </a: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Thank you for signing up for [ORG NAME] alerts to stay informed and up to date. 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1" y="322627"/>
            <a:ext cx="100584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you prepared for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FLOOD?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685799" y="3153919"/>
            <a:ext cx="868679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 up for [COMPANY] alerts and receive important notifications via text message.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706546" y="14579979"/>
            <a:ext cx="1999664" cy="36933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0" y="11911263"/>
            <a:ext cx="10058400" cy="36335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monitor, sitting, screen, computer&#10;&#10;Description automatically generated" id="102" name="Google Shape;10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5943" y="4231137"/>
            <a:ext cx="5566514" cy="1007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/>
          <p:nvPr/>
        </p:nvSpPr>
        <p:spPr>
          <a:xfrm>
            <a:off x="3260557" y="7877267"/>
            <a:ext cx="3537285" cy="1883465"/>
          </a:xfrm>
          <a:prstGeom prst="roundRect">
            <a:avLst>
              <a:gd fmla="val 16667" name="adj"/>
            </a:avLst>
          </a:prstGeom>
          <a:solidFill>
            <a:srgbClr val="D9D9D9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3420722" y="8009201"/>
            <a:ext cx="3216955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Customize this message for your org. </a:t>
            </a: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Thank you for signing up for [ORG NAME] alerts to stay informed and up to date. </a:t>
            </a: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1" y="322627"/>
            <a:ext cx="100584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you prepared for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BLIZZARD?</a:t>
            </a:r>
            <a:endParaRPr/>
          </a:p>
        </p:txBody>
      </p:sp>
      <p:sp>
        <p:nvSpPr>
          <p:cNvPr id="106" name="Google Shape;106;p3"/>
          <p:cNvSpPr txBox="1"/>
          <p:nvPr/>
        </p:nvSpPr>
        <p:spPr>
          <a:xfrm>
            <a:off x="685799" y="3153919"/>
            <a:ext cx="868679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 up for [COMPANY] alerts and receive important notifications via text message.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706546" y="14579979"/>
            <a:ext cx="1999664" cy="36933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>
            <a:off x="0" y="11911263"/>
            <a:ext cx="10058400" cy="36335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monitor, sitting, screen, computer&#10;&#10;Description automatically generated" id="113" name="Google Shape;11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5943" y="4231137"/>
            <a:ext cx="5566514" cy="1007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/>
          <p:nvPr/>
        </p:nvSpPr>
        <p:spPr>
          <a:xfrm>
            <a:off x="3260557" y="7877267"/>
            <a:ext cx="3537285" cy="1883465"/>
          </a:xfrm>
          <a:prstGeom prst="roundRect">
            <a:avLst>
              <a:gd fmla="val 16667" name="adj"/>
            </a:avLst>
          </a:prstGeom>
          <a:solidFill>
            <a:srgbClr val="D9D9D9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3420722" y="8009201"/>
            <a:ext cx="3216955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Customize this message for your org. </a:t>
            </a: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Thank you for signing up for [ORG NAME] alerts to stay informed and up to date. </a:t>
            </a:r>
            <a:endParaRPr/>
          </a:p>
        </p:txBody>
      </p:sp>
      <p:sp>
        <p:nvSpPr>
          <p:cNvPr id="116" name="Google Shape;116;p4"/>
          <p:cNvSpPr/>
          <p:nvPr/>
        </p:nvSpPr>
        <p:spPr>
          <a:xfrm>
            <a:off x="1" y="322627"/>
            <a:ext cx="100584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you prepared for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EARTHQUAKE?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685799" y="3153919"/>
            <a:ext cx="868679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 up for [COMPANY] alerts and receive important notifications via text message.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706546" y="14579979"/>
            <a:ext cx="1999664" cy="36933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/>
          <p:nvPr/>
        </p:nvSpPr>
        <p:spPr>
          <a:xfrm>
            <a:off x="0" y="11911263"/>
            <a:ext cx="10058400" cy="36335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monitor, sitting, screen, computer&#10;&#10;Description automatically generated" id="124" name="Google Shape;12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5943" y="4231137"/>
            <a:ext cx="5566514" cy="1007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/>
          <p:nvPr/>
        </p:nvSpPr>
        <p:spPr>
          <a:xfrm>
            <a:off x="3260557" y="7877267"/>
            <a:ext cx="3537285" cy="1883465"/>
          </a:xfrm>
          <a:prstGeom prst="roundRect">
            <a:avLst>
              <a:gd fmla="val 16667" name="adj"/>
            </a:avLst>
          </a:prstGeom>
          <a:solidFill>
            <a:srgbClr val="D9D9D9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3420722" y="8009201"/>
            <a:ext cx="3216955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Customize this message for your org. </a:t>
            </a: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Thank you for signing up for [ORG NAME] alerts to stay informed and up to date. </a:t>
            </a: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1" y="322627"/>
            <a:ext cx="100584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you prepared for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WILDFIRE?</a:t>
            </a:r>
            <a:endParaRPr/>
          </a:p>
        </p:txBody>
      </p:sp>
      <p:sp>
        <p:nvSpPr>
          <p:cNvPr id="128" name="Google Shape;128;p5"/>
          <p:cNvSpPr txBox="1"/>
          <p:nvPr/>
        </p:nvSpPr>
        <p:spPr>
          <a:xfrm>
            <a:off x="685799" y="3153919"/>
            <a:ext cx="868679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 up for [COMPANY] alerts and receive important notifications via text message.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706546" y="14579979"/>
            <a:ext cx="1999664" cy="36933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/>
          <p:nvPr/>
        </p:nvSpPr>
        <p:spPr>
          <a:xfrm>
            <a:off x="0" y="11911263"/>
            <a:ext cx="10058400" cy="36335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monitor, sitting, screen, computer&#10;&#10;Description automatically generated" id="135" name="Google Shape;13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5943" y="4231137"/>
            <a:ext cx="5566514" cy="1007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/>
          <p:nvPr/>
        </p:nvSpPr>
        <p:spPr>
          <a:xfrm>
            <a:off x="3260557" y="7877267"/>
            <a:ext cx="3537285" cy="1883465"/>
          </a:xfrm>
          <a:prstGeom prst="roundRect">
            <a:avLst>
              <a:gd fmla="val 16667" name="adj"/>
            </a:avLst>
          </a:prstGeom>
          <a:solidFill>
            <a:srgbClr val="D9D9D9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3420722" y="8009201"/>
            <a:ext cx="3216955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Customize this message for your org. </a:t>
            </a: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Thank you for signing up for [ORG NAME] alerts to stay informed and up to date. </a:t>
            </a: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1" y="322627"/>
            <a:ext cx="100584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you prepared for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HURRICANE?</a:t>
            </a:r>
            <a:endParaRPr/>
          </a:p>
        </p:txBody>
      </p:sp>
      <p:sp>
        <p:nvSpPr>
          <p:cNvPr id="139" name="Google Shape;139;p6"/>
          <p:cNvSpPr txBox="1"/>
          <p:nvPr/>
        </p:nvSpPr>
        <p:spPr>
          <a:xfrm>
            <a:off x="685799" y="3153919"/>
            <a:ext cx="868679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 up for [COMPANY] alerts and receive important notifications via text message.</a:t>
            </a:r>
            <a:endParaRPr/>
          </a:p>
        </p:txBody>
      </p:sp>
      <p:sp>
        <p:nvSpPr>
          <p:cNvPr id="140" name="Google Shape;140;p6"/>
          <p:cNvSpPr txBox="1"/>
          <p:nvPr/>
        </p:nvSpPr>
        <p:spPr>
          <a:xfrm>
            <a:off x="706546" y="14579979"/>
            <a:ext cx="1999664" cy="36933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/>
          <p:nvPr/>
        </p:nvSpPr>
        <p:spPr>
          <a:xfrm>
            <a:off x="0" y="11911263"/>
            <a:ext cx="10058400" cy="36335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monitor, sitting, screen, computer&#10;&#10;Description automatically generated" id="146" name="Google Shape;14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5943" y="4231137"/>
            <a:ext cx="5566514" cy="1007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/>
          <p:nvPr/>
        </p:nvSpPr>
        <p:spPr>
          <a:xfrm>
            <a:off x="3260557" y="7877267"/>
            <a:ext cx="3537285" cy="1883465"/>
          </a:xfrm>
          <a:prstGeom prst="roundRect">
            <a:avLst>
              <a:gd fmla="val 16667" name="adj"/>
            </a:avLst>
          </a:prstGeom>
          <a:solidFill>
            <a:srgbClr val="D9D9D9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3420722" y="8009201"/>
            <a:ext cx="3216955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Customize this message for your org. </a:t>
            </a: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Thank you for signing up for [ORG NAME] alerts to stay informed and up to date. </a:t>
            </a:r>
            <a:endParaRPr/>
          </a:p>
        </p:txBody>
      </p:sp>
      <p:sp>
        <p:nvSpPr>
          <p:cNvPr id="149" name="Google Shape;149;p7"/>
          <p:cNvSpPr/>
          <p:nvPr/>
        </p:nvSpPr>
        <p:spPr>
          <a:xfrm>
            <a:off x="1" y="322627"/>
            <a:ext cx="100584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you prepared for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TORNADO?</a:t>
            </a:r>
            <a:endParaRPr/>
          </a:p>
        </p:txBody>
      </p:sp>
      <p:sp>
        <p:nvSpPr>
          <p:cNvPr id="150" name="Google Shape;150;p7"/>
          <p:cNvSpPr txBox="1"/>
          <p:nvPr/>
        </p:nvSpPr>
        <p:spPr>
          <a:xfrm>
            <a:off x="685799" y="3153919"/>
            <a:ext cx="868679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 up for [COMPANY] alerts and receive important notifications via text message.</a:t>
            </a:r>
            <a:endParaRPr/>
          </a:p>
        </p:txBody>
      </p:sp>
      <p:sp>
        <p:nvSpPr>
          <p:cNvPr id="151" name="Google Shape;151;p7"/>
          <p:cNvSpPr txBox="1"/>
          <p:nvPr/>
        </p:nvSpPr>
        <p:spPr>
          <a:xfrm>
            <a:off x="706546" y="14579979"/>
            <a:ext cx="1999664" cy="36933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2020-08-10T15:13:13Z</dcterms:created>
  <dc:creator>Claire Rottino</dc:creator>
</cp:coreProperties>
</file>