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Work Sans"/>
      <p:regular r:id="rId12"/>
      <p:bold r:id="rId13"/>
      <p:italic r:id="rId14"/>
      <p:boldItalic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hKB27e8hL5Sh7LrDCF5PWUS1uF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WorkSans-bold.fntdata"/><Relationship Id="rId12" Type="http://schemas.openxmlformats.org/officeDocument/2006/relationships/font" Target="fonts/Work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WorkSans-boldItalic.fntdata"/><Relationship Id="rId14" Type="http://schemas.openxmlformats.org/officeDocument/2006/relationships/font" Target="fonts/WorkSans-italic.fntdata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50844" y="238616"/>
            <a:ext cx="43172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SAVE POWERPOINT SLIDES AS AN IMAGE OR PDF:</a:t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350850" y="1069901"/>
            <a:ext cx="7655400" cy="3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There may be occasions when you will want to export/save a particular PowerPoint slide(s) as an image file or PDF.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Example you might want to create a high-resolution for social media or website or provide a PDF copy.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C4B4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Format Types you can save: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PNG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JPEG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GIF (Graphics Interchange Format)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PDF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C4B4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We recommend using a PNG if your slide contains graphics and a JPEG if you slide contains real-life imagery from a camera.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C4B4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Here are the steps to saving a selected slide as an image: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C4B4B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C4B4B"/>
              </a:buClr>
              <a:buSzPts val="1050"/>
              <a:buFont typeface="Calibri"/>
              <a:buAutoNum type="arabicPeriod"/>
            </a:pPr>
            <a:r>
              <a:rPr lang="en-US" sz="105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Go To File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C4B4B"/>
              </a:buClr>
              <a:buSzPts val="1050"/>
              <a:buFont typeface="Calibri"/>
              <a:buAutoNum type="arabicPeriod"/>
            </a:pPr>
            <a:r>
              <a:rPr lang="en-US" sz="105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Select Save As in the left-hand pane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C4B4B"/>
              </a:buClr>
              <a:buSzPts val="1050"/>
              <a:buFont typeface="Calibri"/>
              <a:buAutoNum type="arabicPeriod"/>
            </a:pPr>
            <a:r>
              <a:rPr lang="en-US" sz="105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Select your desired File Type from the Save As dialog box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C4B4B"/>
              </a:buClr>
              <a:buSzPts val="1050"/>
              <a:buFont typeface="Calibri"/>
              <a:buAutoNum type="arabicPeriod"/>
            </a:pPr>
            <a:r>
              <a:rPr lang="en-US" sz="105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Click Save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C4B4B"/>
              </a:buClr>
              <a:buSzPts val="1050"/>
              <a:buFont typeface="Calibri"/>
              <a:buAutoNum type="arabicPeriod"/>
            </a:pPr>
            <a:r>
              <a:rPr lang="en-US" sz="1050">
                <a:solidFill>
                  <a:srgbClr val="4C4B4B"/>
                </a:solidFill>
                <a:latin typeface="Work Sans"/>
                <a:ea typeface="Work Sans"/>
                <a:cs typeface="Work Sans"/>
                <a:sym typeface="Work Sans"/>
              </a:rPr>
              <a:t>Select from the Prompt if you want to save All Slides or the Active Slide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454963" y="224123"/>
            <a:ext cx="524840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Are you prepared for a BLIZZARD?</a:t>
            </a: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414668" y="1879252"/>
            <a:ext cx="504460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Sign up for [COMPANY] alerts and receive important notifications via text message.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454963" y="4420238"/>
            <a:ext cx="1999664" cy="3693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/>
          </a:p>
        </p:txBody>
      </p:sp>
      <p:pic>
        <p:nvPicPr>
          <p:cNvPr descr="A picture containing monitor, sitting, screen, computer&#10;&#10;Description automatically generated"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5718" y="41492"/>
            <a:ext cx="2797341" cy="506051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6332427" y="2009087"/>
            <a:ext cx="1770743" cy="1074057"/>
          </a:xfrm>
          <a:prstGeom prst="roundRect">
            <a:avLst>
              <a:gd fmla="val 16667" name="adj"/>
            </a:avLst>
          </a:prstGeom>
          <a:solidFill>
            <a:srgbClr val="D9D9D9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6377069" y="2076755"/>
            <a:ext cx="1676912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Customize this message for your org. </a:t>
            </a:r>
            <a:r>
              <a:rPr lang="en-US"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 you for signing up for [ORG NAME] alerts to stay informed and up to date.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454963" y="224123"/>
            <a:ext cx="524840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Are you prepared for a FIRE?</a:t>
            </a: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414668" y="1879252"/>
            <a:ext cx="504460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Sign up for [COMPANY] alerts and receive important notifications via text message.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454963" y="4420238"/>
            <a:ext cx="1999664" cy="3693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/>
          </a:p>
        </p:txBody>
      </p:sp>
      <p:pic>
        <p:nvPicPr>
          <p:cNvPr descr="A picture containing monitor, sitting, screen, computer&#10;&#10;Description automatically generated"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5718" y="41492"/>
            <a:ext cx="2797341" cy="506051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6332427" y="2009087"/>
            <a:ext cx="1770743" cy="1074057"/>
          </a:xfrm>
          <a:prstGeom prst="roundRect">
            <a:avLst>
              <a:gd fmla="val 16667" name="adj"/>
            </a:avLst>
          </a:prstGeom>
          <a:solidFill>
            <a:srgbClr val="D9D9D9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6377069" y="2076755"/>
            <a:ext cx="1676912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Customize this message for your org. </a:t>
            </a:r>
            <a:r>
              <a:rPr lang="en-US"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 you for signing up for [ORG NAME] alerts to stay informed and up to date.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454963" y="224123"/>
            <a:ext cx="524840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Are you prepared for a FLOOD?</a:t>
            </a: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414668" y="1879252"/>
            <a:ext cx="504460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Sign up for [COMPANY] alerts and receive important notifications via text message.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454963" y="4420238"/>
            <a:ext cx="1999664" cy="3693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/>
          </a:p>
        </p:txBody>
      </p:sp>
      <p:pic>
        <p:nvPicPr>
          <p:cNvPr descr="A picture containing monitor, sitting, screen, computer&#10;&#10;Description automatically generated" id="116" name="Google Shape;11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5718" y="41492"/>
            <a:ext cx="2797341" cy="506051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6332427" y="2009087"/>
            <a:ext cx="1770743" cy="1074057"/>
          </a:xfrm>
          <a:prstGeom prst="roundRect">
            <a:avLst>
              <a:gd fmla="val 16667" name="adj"/>
            </a:avLst>
          </a:prstGeom>
          <a:solidFill>
            <a:srgbClr val="D9D9D9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6377069" y="2076755"/>
            <a:ext cx="1676912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Customize this message for your org. </a:t>
            </a:r>
            <a:r>
              <a:rPr lang="en-US"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 you for signing up for [ORG NAME] alerts to stay informed and up to date.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>
            <a:off x="454963" y="224123"/>
            <a:ext cx="524840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Are you prepared for a HURRICANE?</a:t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414668" y="1879252"/>
            <a:ext cx="504460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Sign up for [COMPANY] alerts and receive important notifications via text message.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454963" y="4420238"/>
            <a:ext cx="1999664" cy="3693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/>
          </a:p>
        </p:txBody>
      </p:sp>
      <p:pic>
        <p:nvPicPr>
          <p:cNvPr descr="A picture containing monitor, sitting, screen, computer&#10;&#10;Description automatically generated" id="127" name="Google Shape;12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5718" y="41492"/>
            <a:ext cx="2797341" cy="506051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>
            <a:off x="6332427" y="2009087"/>
            <a:ext cx="1770743" cy="1074057"/>
          </a:xfrm>
          <a:prstGeom prst="roundRect">
            <a:avLst>
              <a:gd fmla="val 16667" name="adj"/>
            </a:avLst>
          </a:prstGeom>
          <a:solidFill>
            <a:srgbClr val="D9D9D9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6377069" y="2076755"/>
            <a:ext cx="1676912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Customize this message for your org. </a:t>
            </a:r>
            <a:r>
              <a:rPr lang="en-US"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 you for signing up for [ORG NAME] alerts to stay informed and up to date.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454963" y="224123"/>
            <a:ext cx="524840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Are you prepared for a TORNADO?</a:t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414668" y="1879252"/>
            <a:ext cx="504460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Sign up for [COMPANY] alerts and receive important notifications via text message.</a:t>
            </a:r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454963" y="4420238"/>
            <a:ext cx="1999664" cy="3693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/>
          </a:p>
        </p:txBody>
      </p:sp>
      <p:pic>
        <p:nvPicPr>
          <p:cNvPr descr="A picture containing monitor, sitting, screen, computer&#10;&#10;Description automatically generated" id="138" name="Google Shape;13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5718" y="41492"/>
            <a:ext cx="2797341" cy="50605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/>
          <p:nvPr/>
        </p:nvSpPr>
        <p:spPr>
          <a:xfrm>
            <a:off x="6332427" y="2009087"/>
            <a:ext cx="1770743" cy="1074057"/>
          </a:xfrm>
          <a:prstGeom prst="roundRect">
            <a:avLst>
              <a:gd fmla="val 16667" name="adj"/>
            </a:avLst>
          </a:prstGeom>
          <a:solidFill>
            <a:srgbClr val="D9D9D9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6377069" y="2076755"/>
            <a:ext cx="1676912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Customize this message for your org. </a:t>
            </a:r>
            <a:r>
              <a:rPr lang="en-US"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 you for signing up for [ORG NAME] alerts to stay informed and up to date.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/>
          <p:nvPr/>
        </p:nvSpPr>
        <p:spPr>
          <a:xfrm>
            <a:off x="454963" y="224123"/>
            <a:ext cx="524840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Are you prepared for an EARTHQUAKE?</a:t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414668" y="1879252"/>
            <a:ext cx="504460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Sign up for [COMPANY] alerts and receive important notifications via text message.</a:t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454963" y="4420238"/>
            <a:ext cx="1999664" cy="3693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/>
          </a:p>
        </p:txBody>
      </p:sp>
      <p:pic>
        <p:nvPicPr>
          <p:cNvPr descr="A picture containing monitor, sitting, screen, computer&#10;&#10;Description automatically generated" id="149" name="Google Shape;1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5718" y="41492"/>
            <a:ext cx="2797341" cy="506051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6332427" y="2009087"/>
            <a:ext cx="1770743" cy="1074057"/>
          </a:xfrm>
          <a:prstGeom prst="roundRect">
            <a:avLst>
              <a:gd fmla="val 16667" name="adj"/>
            </a:avLst>
          </a:prstGeom>
          <a:solidFill>
            <a:srgbClr val="D9D9D9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6377069" y="2076755"/>
            <a:ext cx="1676912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Customize this message for your org. </a:t>
            </a:r>
            <a:r>
              <a:rPr lang="en-US" sz="1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 you for signing up for [ORG NAME] alerts to stay informed and up to date.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2020-08-04T16:10:42Z</dcterms:created>
  <dc:creator>Claire Rottino</dc:creator>
</cp:coreProperties>
</file>